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02A"/>
    <a:srgbClr val="195664"/>
    <a:srgbClr val="4BDDC8"/>
    <a:srgbClr val="C59DF6"/>
    <a:srgbClr val="FDB35B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35" d="100"/>
          <a:sy n="35" d="100"/>
        </p:scale>
        <p:origin x="350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3C2BF33-0C75-5446-8F6F-FDE7186A4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5A645FD9-B903-E948-A472-1786C09861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2EE2DBEF-EF2D-184B-820F-F02517CE7C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9BE16826-E89E-E140-93C8-A3C9FB03D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9CDBFBF-F310-9F46-A758-8A5FE3B6B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099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LOS RÍOS" id="{68D09345-75C1-0241-8890-730238DACBE5}" vid="{F8E95ECD-3736-E242-92D9-84B87ADA1CB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9</cp:revision>
  <dcterms:created xsi:type="dcterms:W3CDTF">2025-03-12T12:16:37Z</dcterms:created>
  <dcterms:modified xsi:type="dcterms:W3CDTF">2025-03-12T18:09:37Z</dcterms:modified>
</cp:coreProperties>
</file>